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94CE-2D13-174F-84F3-F32801CCE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43A3D-EBA4-B64C-8CF3-5CC9011FB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FD2D8-55F4-2C49-8FAC-9697E1C3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FFEA-310E-B549-A856-B3097A6C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FFE72-7F40-E243-A44C-F91C341E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86E-C15B-3147-B711-5B1A28C7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56BA0-EF30-F848-B380-8C3CB9A32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D6410-723C-F24A-AC3D-CBB2A86D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B1F0-55BE-4C47-85EE-7DA6020C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C0C2B-6BD8-234B-AB44-0758C55D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941C2-8EC8-1941-AB3D-9F2D739B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60F62-94FE-A843-8EF9-6EB74F04A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38B3-B54E-874F-84B9-38A08942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3C78-8849-B84E-8435-70C42DC5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35EDE-9FBF-9647-993C-2D995161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8844-C4DF-B446-8225-E8E7CCE3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3748-5169-6842-B370-1158D8F74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53DA3-05FD-9A44-B8CE-2FBDC3D9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413A-DF74-524B-A52A-4C0BAA9B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5548-ABFB-4B4A-AA7B-57A4723E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54D8-6953-F24D-BD37-67714989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CEF46-C050-B841-8611-221B12B7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9C22-D447-B449-B5CB-BAF1D2BD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6926-1FE6-D84C-BF36-F613390C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4AEF-E71C-9D40-81CE-FCC4D376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631C-A00D-2C4A-BC94-F1743838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82F6-57C4-984C-AC39-51C233C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BCC7-7A65-C341-9479-ED21ABEB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831B-C439-9F4D-8C4C-C5CA6AD7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B5411-42CC-A341-B90C-F275D176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ECFC7-E055-DC4D-8B92-AD5160E1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2B9C-43D8-DF4C-ABDA-8E7B903E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33551-B1FA-1946-8002-23FCB53EC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E6204-1412-AC4D-9A0B-66E14F44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8B53E-D8FE-5D48-8855-F73EB7393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14615-6DAD-7E4F-9B7A-338FBE691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2E8F-E870-DA47-9F6F-999B5CF9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BFDF5-C654-3242-B68F-56502BF3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5D1C5-CCE1-EF46-A7B1-9C5DC56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B2F9-7C05-EB4C-B820-17F9D2DF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809A-867B-864C-91E5-FD321E3B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3E15B-30EA-C64F-9856-4D49B655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65BA8-C764-B74B-85BC-521EBD65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1036F-7FFE-FF44-99C7-F48507C4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D8F59-318A-1545-813C-3A8C8766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8E2C-3C5A-A34D-9734-7855148B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8306-D1D8-B345-BFCA-2DDF7C9C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648A-265A-8043-984E-993AD4E6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20EDA-16B5-8E49-9E1F-693EC1C5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5E211-27A7-5843-B5BF-9D437C95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4A58F-650C-DF4B-94DE-365770DD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C33E7-7E99-FE49-B625-99B76AE7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DA79-1B87-7948-94BD-A16CB023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40E00-8096-C64D-867D-7F5E12A7B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4F2E-7BDB-8F41-ADD4-AC7FE85C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6ABD0-0E27-3B40-ABBC-5AB97A6D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E1C71-44EE-724D-BB1B-6D6C0356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74ECC-85D7-F941-AE48-C9571D34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463EF-3D56-AA48-868E-05A5EA73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30C81-01DF-9E40-96AF-73FC43ABC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507E-4A4F-6348-A174-91917E1E0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9D9A-D7D2-6046-85EE-182BE2E0D89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E574B-40F0-F64F-81F0-3030FC59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7C41A-8657-444B-B1F2-337B7DE9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58B2-0521-4745-9C4B-2D686424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C67AC-2830-824E-B574-7A6E1A14C21B}"/>
              </a:ext>
            </a:extLst>
          </p:cNvPr>
          <p:cNvSpPr txBox="1">
            <a:spLocks/>
          </p:cNvSpPr>
          <p:nvPr/>
        </p:nvSpPr>
        <p:spPr>
          <a:xfrm>
            <a:off x="642405" y="57441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AAAA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Presented to: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9B7CC-FFF4-C84D-ABAD-E5AEB051E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262" y="0"/>
            <a:ext cx="2641333" cy="5005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9ADC9-E560-0342-BC48-A388C351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173"/>
            <a:ext cx="1219200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FA06C-1B10-FA49-B5F0-66C25214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5" y="2387886"/>
            <a:ext cx="7502350" cy="823902"/>
          </a:xfrm>
          <a:prstGeom prst="rect">
            <a:avLst/>
          </a:prstGeom>
        </p:spPr>
      </p:pic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C778B308-3F06-4442-A0B1-71D3A0A0DACF}"/>
              </a:ext>
            </a:extLst>
          </p:cNvPr>
          <p:cNvSpPr txBox="1">
            <a:spLocks/>
          </p:cNvSpPr>
          <p:nvPr/>
        </p:nvSpPr>
        <p:spPr>
          <a:xfrm>
            <a:off x="642405" y="3599211"/>
            <a:ext cx="7541475" cy="82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73F43E8-F4F9-8943-BA22-4C65CDAB4904}"/>
              </a:ext>
            </a:extLst>
          </p:cNvPr>
          <p:cNvSpPr txBox="1">
            <a:spLocks/>
          </p:cNvSpPr>
          <p:nvPr/>
        </p:nvSpPr>
        <p:spPr>
          <a:xfrm>
            <a:off x="3478073" y="57441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AAAA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Presented by: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52904CC-764B-9944-B653-E32EFED2F26C}"/>
              </a:ext>
            </a:extLst>
          </p:cNvPr>
          <p:cNvSpPr txBox="1">
            <a:spLocks/>
          </p:cNvSpPr>
          <p:nvPr/>
        </p:nvSpPr>
        <p:spPr>
          <a:xfrm>
            <a:off x="6262369" y="57441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AAAA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728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20A08-B5D8-8549-8C83-2C44BEBC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6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B18607-EE16-8A41-86B8-E87A0F7C0D8B}"/>
              </a:ext>
            </a:extLst>
          </p:cNvPr>
          <p:cNvSpPr txBox="1">
            <a:spLocks/>
          </p:cNvSpPr>
          <p:nvPr/>
        </p:nvSpPr>
        <p:spPr>
          <a:xfrm>
            <a:off x="883920" y="411480"/>
            <a:ext cx="10424160" cy="667512"/>
          </a:xfrm>
          <a:prstGeom prst="rect">
            <a:avLst/>
          </a:prstGeom>
          <a:solidFill>
            <a:srgbClr val="0A2240"/>
          </a:solidFill>
          <a:ln w="152400">
            <a:solidFill>
              <a:srgbClr val="0A2240"/>
            </a:solidFill>
            <a:miter lim="800000"/>
          </a:ln>
        </p:spPr>
        <p:txBody>
          <a:bodyPr bIns="18288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EE390-D407-F944-A950-7ECCC400BF1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60375" indent="-4603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tabLst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838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13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C0392-72C9-5141-AAB2-BDC20008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007" y="6396431"/>
            <a:ext cx="1882016" cy="2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D546F-18CB-B14E-A05D-0886567B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65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FD9E99-8C6E-224E-84C9-21824A40FA80}"/>
              </a:ext>
            </a:extLst>
          </p:cNvPr>
          <p:cNvSpPr txBox="1">
            <a:spLocks/>
          </p:cNvSpPr>
          <p:nvPr/>
        </p:nvSpPr>
        <p:spPr>
          <a:xfrm>
            <a:off x="700413" y="1847502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B4A6DA-F18E-834E-9BC8-DF74BC531E88}"/>
              </a:ext>
            </a:extLst>
          </p:cNvPr>
          <p:cNvSpPr txBox="1">
            <a:spLocks/>
          </p:cNvSpPr>
          <p:nvPr/>
        </p:nvSpPr>
        <p:spPr>
          <a:xfrm>
            <a:off x="6309987" y="1847502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7905F-5A30-494D-B0EA-669D71EE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007" y="6396431"/>
            <a:ext cx="1882016" cy="2080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A33681-7428-1F4B-8096-C921BCA00AC1}"/>
              </a:ext>
            </a:extLst>
          </p:cNvPr>
          <p:cNvSpPr txBox="1">
            <a:spLocks/>
          </p:cNvSpPr>
          <p:nvPr/>
        </p:nvSpPr>
        <p:spPr>
          <a:xfrm>
            <a:off x="883920" y="411480"/>
            <a:ext cx="10424160" cy="667512"/>
          </a:xfrm>
          <a:prstGeom prst="rect">
            <a:avLst/>
          </a:prstGeom>
          <a:solidFill>
            <a:srgbClr val="0A2240"/>
          </a:solidFill>
          <a:ln w="152400">
            <a:solidFill>
              <a:srgbClr val="0A2240"/>
            </a:solidFill>
            <a:miter lim="800000"/>
          </a:ln>
        </p:spPr>
        <p:txBody>
          <a:bodyPr bIns="18288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0A6D75-411F-4D41-9B6C-A55F0C88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07" y="6396431"/>
            <a:ext cx="1882016" cy="208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C14B1-3769-3044-AE41-278668E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96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BAEFA-C634-4046-8B10-48BC9141E19B}"/>
              </a:ext>
            </a:extLst>
          </p:cNvPr>
          <p:cNvSpPr txBox="1">
            <a:spLocks/>
          </p:cNvSpPr>
          <p:nvPr/>
        </p:nvSpPr>
        <p:spPr>
          <a:xfrm>
            <a:off x="883920" y="411480"/>
            <a:ext cx="10424160" cy="667512"/>
          </a:xfrm>
          <a:prstGeom prst="rect">
            <a:avLst/>
          </a:prstGeom>
          <a:solidFill>
            <a:srgbClr val="0A2240"/>
          </a:solidFill>
          <a:ln w="152400">
            <a:solidFill>
              <a:srgbClr val="0A2240"/>
            </a:solidFill>
            <a:miter lim="800000"/>
          </a:ln>
        </p:spPr>
        <p:txBody>
          <a:bodyPr bIns="18288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BAEF15-94B4-2948-B6B4-C0225DC14EC7}"/>
              </a:ext>
            </a:extLst>
          </p:cNvPr>
          <p:cNvSpPr txBox="1">
            <a:spLocks/>
          </p:cNvSpPr>
          <p:nvPr/>
        </p:nvSpPr>
        <p:spPr>
          <a:xfrm>
            <a:off x="700414" y="1825625"/>
            <a:ext cx="5181600" cy="4351338"/>
          </a:xfrm>
          <a:prstGeom prst="rect">
            <a:avLst/>
          </a:prstGeom>
          <a:solidFill>
            <a:schemeClr val="tx1"/>
          </a:solidFill>
          <a:ln w="152400">
            <a:solidFill>
              <a:schemeClr val="tx1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4"/>
              </a:buBlip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FF6279-8F77-3F48-9FDF-E6E1AFDAA768}"/>
              </a:ext>
            </a:extLst>
          </p:cNvPr>
          <p:cNvSpPr txBox="1">
            <a:spLocks/>
          </p:cNvSpPr>
          <p:nvPr/>
        </p:nvSpPr>
        <p:spPr>
          <a:xfrm>
            <a:off x="6309988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0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2790A-DB74-FE46-9D5A-2F86691E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07" y="6396431"/>
            <a:ext cx="1882016" cy="2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227A9-466F-1D4F-8EA4-8293B614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117"/>
            <a:ext cx="12192000" cy="1496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8F790-6C26-CE4C-835A-4AC47394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874" y="4749800"/>
            <a:ext cx="5244253" cy="723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FA92D4-0FD1-0D46-92F2-037208C81477}"/>
              </a:ext>
            </a:extLst>
          </p:cNvPr>
          <p:cNvSpPr txBox="1">
            <a:spLocks/>
          </p:cNvSpPr>
          <p:nvPr/>
        </p:nvSpPr>
        <p:spPr>
          <a:xfrm>
            <a:off x="838200" y="2151658"/>
            <a:ext cx="10515600" cy="667512"/>
          </a:xfrm>
          <a:prstGeom prst="rect">
            <a:avLst/>
          </a:prstGeom>
          <a:solidFill>
            <a:schemeClr val="tx1"/>
          </a:solidFill>
          <a:ln w="152400">
            <a:solidFill>
              <a:schemeClr val="tx1"/>
            </a:solidFill>
            <a:miter lim="800000"/>
          </a:ln>
        </p:spPr>
        <p:txBody>
          <a:bodyPr bIns="18288" anchor="b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4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erPLUS">
      <a:dk1>
        <a:srgbClr val="0A2240"/>
      </a:dk1>
      <a:lt1>
        <a:srgbClr val="FFCC07"/>
      </a:lt1>
      <a:dk2>
        <a:srgbClr val="0A2240"/>
      </a:dk2>
      <a:lt2>
        <a:srgbClr val="FEFFFF"/>
      </a:lt2>
      <a:accent1>
        <a:srgbClr val="FFCC07"/>
      </a:accent1>
      <a:accent2>
        <a:srgbClr val="49C0C5"/>
      </a:accent2>
      <a:accent3>
        <a:srgbClr val="8FC740"/>
      </a:accent3>
      <a:accent4>
        <a:srgbClr val="FFC000"/>
      </a:accent4>
      <a:accent5>
        <a:srgbClr val="09223F"/>
      </a:accent5>
      <a:accent6>
        <a:srgbClr val="09223F"/>
      </a:accent6>
      <a:hlink>
        <a:srgbClr val="49C0C4"/>
      </a:hlink>
      <a:folHlink>
        <a:srgbClr val="49C0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9FCEADA0C344A8738D4E0933EF72C" ma:contentTypeVersion="13" ma:contentTypeDescription="Create a new document." ma:contentTypeScope="" ma:versionID="9bb2dd232a7b222f6125de8ee217cebe">
  <xsd:schema xmlns:xsd="http://www.w3.org/2001/XMLSchema" xmlns:xs="http://www.w3.org/2001/XMLSchema" xmlns:p="http://schemas.microsoft.com/office/2006/metadata/properties" xmlns:ns3="3ff768a6-6e7c-41d3-9ddb-88b74b647bc4" xmlns:ns4="9beaaf11-7bad-4cb9-b6af-55d2ec9bb8f2" targetNamespace="http://schemas.microsoft.com/office/2006/metadata/properties" ma:root="true" ma:fieldsID="6bb441071cb3452917ae989f37d9d5e0" ns3:_="" ns4:_="">
    <xsd:import namespace="3ff768a6-6e7c-41d3-9ddb-88b74b647bc4"/>
    <xsd:import namespace="9beaaf11-7bad-4cb9-b6af-55d2ec9bb8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768a6-6e7c-41d3-9ddb-88b74b647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aaf11-7bad-4cb9-b6af-55d2ec9bb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7ABF2-8EE8-4689-B68F-93F70D10D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f768a6-6e7c-41d3-9ddb-88b74b647bc4"/>
    <ds:schemaRef ds:uri="9beaaf11-7bad-4cb9-b6af-55d2ec9bb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E5CF48-F124-4D75-AFAC-F82CF44FE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E5B0C-DA67-4554-B450-6ED1FDA10794}">
  <ds:schemaRefs>
    <ds:schemaRef ds:uri="http://purl.org/dc/elements/1.1/"/>
    <ds:schemaRef ds:uri="http://purl.org/dc/dcmitype/"/>
    <ds:schemaRef ds:uri="http://purl.org/dc/terms/"/>
    <ds:schemaRef ds:uri="9beaaf11-7bad-4cb9-b6af-55d2ec9bb8f2"/>
    <ds:schemaRef ds:uri="http://schemas.microsoft.com/office/2006/documentManagement/types"/>
    <ds:schemaRef ds:uri="3ff768a6-6e7c-41d3-9ddb-88b74b647bc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Carroll</dc:creator>
  <cp:lastModifiedBy>Liz Kruse</cp:lastModifiedBy>
  <cp:revision>3</cp:revision>
  <dcterms:created xsi:type="dcterms:W3CDTF">2020-04-14T14:45:54Z</dcterms:created>
  <dcterms:modified xsi:type="dcterms:W3CDTF">2020-04-14T16:28:41Z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0x0101005DC9FCEADA0C344A8738D4E0933EF72C</vt:lpwstr>
  </property>
</Properties>
</file>